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  <p:sldMasterId id="2147483715" r:id="rId2"/>
    <p:sldMasterId id="2147483830" r:id="rId3"/>
    <p:sldMasterId id="2147483846" r:id="rId4"/>
    <p:sldMasterId id="2147483858" r:id="rId5"/>
  </p:sldMasterIdLst>
  <p:sldIdLst>
    <p:sldId id="262" r:id="rId6"/>
    <p:sldId id="263" r:id="rId7"/>
    <p:sldId id="257" r:id="rId8"/>
    <p:sldId id="258" r:id="rId9"/>
    <p:sldId id="259" r:id="rId10"/>
    <p:sldId id="260" r:id="rId11"/>
    <p:sldId id="261" r:id="rId12"/>
    <p:sldId id="264" r:id="rId13"/>
  </p:sldIdLst>
  <p:sldSz cx="7772400" cy="100584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231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4952" y="1456058"/>
            <a:ext cx="7242510" cy="40139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64945" y="5542289"/>
            <a:ext cx="7242510" cy="1549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278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64945" y="2163089"/>
            <a:ext cx="7242510" cy="3839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64945" y="6164351"/>
            <a:ext cx="7242510" cy="2543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88620" lvl="0" indent="-29146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777240" lvl="1" indent="-26987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165860" lvl="2" indent="-26987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554480" lvl="3" indent="-26987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943100" lvl="4" indent="-26987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331720" lvl="5" indent="-26987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20340" lvl="6" indent="-26987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108960" lvl="7" indent="-26987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497580" lvl="8" indent="-26987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230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8988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39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4419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291465" y="2083084"/>
            <a:ext cx="3303270" cy="143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582930" y="3799840"/>
            <a:ext cx="2720340" cy="171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25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55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8556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194310" y="1564640"/>
            <a:ext cx="3497580" cy="442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777240" lvl="1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165860" lvl="2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554480" lvl="3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1943100" lvl="4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331720" lvl="5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2720340" lvl="6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108960" lvl="7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3497580" lvl="8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4165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06983" y="4308969"/>
            <a:ext cx="3303270" cy="1331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7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06983" y="2842121"/>
            <a:ext cx="3303270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388620" lvl="0" indent="-194310" algn="l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850">
                <a:solidFill>
                  <a:srgbClr val="888888"/>
                </a:solidFill>
              </a:defRPr>
            </a:lvl1pPr>
            <a:lvl2pPr marL="777240" lvl="1" indent="-194310" algn="l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765">
                <a:solidFill>
                  <a:srgbClr val="888888"/>
                </a:solidFill>
              </a:defRPr>
            </a:lvl2pPr>
            <a:lvl3pPr marL="1165860" lvl="2" indent="-194310" algn="l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680">
                <a:solidFill>
                  <a:srgbClr val="888888"/>
                </a:solidFill>
              </a:defRPr>
            </a:lvl3pPr>
            <a:lvl4pPr marL="1554480" lvl="3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4pPr>
            <a:lvl5pPr marL="1943100" lvl="4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5pPr>
            <a:lvl6pPr marL="2331720" lvl="5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6pPr>
            <a:lvl7pPr marL="2720340" lvl="6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7pPr>
            <a:lvl8pPr marL="3108960" lvl="7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8pPr>
            <a:lvl9pPr marL="3497580" lvl="8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5753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4310" y="1564640"/>
            <a:ext cx="1716405" cy="442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69875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90"/>
            </a:lvl1pPr>
            <a:lvl2pPr marL="777240" lvl="1" indent="-25908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020"/>
            </a:lvl2pPr>
            <a:lvl3pPr marL="1165860" lvl="2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3pPr>
            <a:lvl4pPr marL="1554480" lvl="3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765"/>
            </a:lvl4pPr>
            <a:lvl5pPr marL="1943100" lvl="4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765"/>
            </a:lvl5pPr>
            <a:lvl6pPr marL="2331720" lvl="5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6pPr>
            <a:lvl7pPr marL="2720340" lvl="6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7pPr>
            <a:lvl8pPr marL="3108960" lvl="7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8pPr>
            <a:lvl9pPr marL="3497580" lvl="8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1975485" y="1564640"/>
            <a:ext cx="1716405" cy="442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69875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90"/>
            </a:lvl1pPr>
            <a:lvl2pPr marL="777240" lvl="1" indent="-25908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020"/>
            </a:lvl2pPr>
            <a:lvl3pPr marL="1165860" lvl="2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3pPr>
            <a:lvl4pPr marL="1554480" lvl="3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765"/>
            </a:lvl4pPr>
            <a:lvl5pPr marL="1943100" lvl="4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765"/>
            </a:lvl5pPr>
            <a:lvl6pPr marL="2331720" lvl="5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6pPr>
            <a:lvl7pPr marL="2720340" lvl="6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7pPr>
            <a:lvl8pPr marL="3108960" lvl="7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8pPr>
            <a:lvl9pPr marL="3497580" lvl="8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8640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4310" y="1500999"/>
            <a:ext cx="1717080" cy="62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388620" lvl="0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20" b="1"/>
            </a:lvl1pPr>
            <a:lvl2pPr marL="777240" lvl="1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50" b="1"/>
            </a:lvl2pPr>
            <a:lvl3pPr marL="1165860" lvl="2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65" b="1"/>
            </a:lvl3pPr>
            <a:lvl4pPr marL="1554480" lvl="3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4pPr>
            <a:lvl5pPr marL="1943100" lvl="4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5pPr>
            <a:lvl6pPr marL="2331720" lvl="5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6pPr>
            <a:lvl7pPr marL="2720340" lvl="6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7pPr>
            <a:lvl8pPr marL="3108960" lvl="7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8pPr>
            <a:lvl9pPr marL="3497580" lvl="8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194310" y="2126545"/>
            <a:ext cx="1717080" cy="386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5908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020"/>
            </a:lvl1pPr>
            <a:lvl2pPr marL="777240" lvl="1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850"/>
            </a:lvl2pPr>
            <a:lvl3pPr marL="1165860" lvl="2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3pPr>
            <a:lvl4pPr marL="1554480" lvl="3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680"/>
            </a:lvl4pPr>
            <a:lvl5pPr marL="1943100" lvl="4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680"/>
            </a:lvl5pPr>
            <a:lvl6pPr marL="2331720" lvl="5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6pPr>
            <a:lvl7pPr marL="2720340" lvl="6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7pPr>
            <a:lvl8pPr marL="3108960" lvl="7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8pPr>
            <a:lvl9pPr marL="3497580" lvl="8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1974136" y="1500999"/>
            <a:ext cx="1717755" cy="62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388620" lvl="0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20" b="1"/>
            </a:lvl1pPr>
            <a:lvl2pPr marL="777240" lvl="1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50" b="1"/>
            </a:lvl2pPr>
            <a:lvl3pPr marL="1165860" lvl="2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65" b="1"/>
            </a:lvl3pPr>
            <a:lvl4pPr marL="1554480" lvl="3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4pPr>
            <a:lvl5pPr marL="1943100" lvl="4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5pPr>
            <a:lvl6pPr marL="2331720" lvl="5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6pPr>
            <a:lvl7pPr marL="2720340" lvl="6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7pPr>
            <a:lvl8pPr marL="3108960" lvl="7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8pPr>
            <a:lvl9pPr marL="3497580" lvl="8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1974136" y="2126545"/>
            <a:ext cx="1717755" cy="386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5908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020"/>
            </a:lvl1pPr>
            <a:lvl2pPr marL="777240" lvl="1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850"/>
            </a:lvl2pPr>
            <a:lvl3pPr marL="1165860" lvl="2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3pPr>
            <a:lvl4pPr marL="1554480" lvl="3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680"/>
            </a:lvl4pPr>
            <a:lvl5pPr marL="1943100" lvl="4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680"/>
            </a:lvl5pPr>
            <a:lvl6pPr marL="2331720" lvl="5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6pPr>
            <a:lvl7pPr marL="2720340" lvl="6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7pPr>
            <a:lvl8pPr marL="3108960" lvl="7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8pPr>
            <a:lvl9pPr marL="3497580" lvl="8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419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055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64945" y="4206107"/>
            <a:ext cx="7242510" cy="1646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9582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94311" y="266983"/>
            <a:ext cx="1278533" cy="11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85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519397" y="266983"/>
            <a:ext cx="2172494" cy="572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8067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360"/>
            </a:lvl1pPr>
            <a:lvl2pPr marL="777240" lvl="1" indent="-269875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190"/>
            </a:lvl2pPr>
            <a:lvl3pPr marL="1165860" lvl="2" indent="-25908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020"/>
            </a:lvl3pPr>
            <a:lvl4pPr marL="1554480" lvl="3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850"/>
            </a:lvl4pPr>
            <a:lvl5pPr marL="1943100" lvl="4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850"/>
            </a:lvl5pPr>
            <a:lvl6pPr marL="2331720" lvl="5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6pPr>
            <a:lvl7pPr marL="2720340" lvl="6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7pPr>
            <a:lvl8pPr marL="3108960" lvl="7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8pPr>
            <a:lvl9pPr marL="3497580" lvl="8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194311" y="1403209"/>
            <a:ext cx="1278533" cy="458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595"/>
            </a:lvl1pPr>
            <a:lvl2pPr marL="777240" lvl="1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510"/>
            </a:lvl2pPr>
            <a:lvl3pPr marL="1165860" lvl="2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3pPr>
            <a:lvl4pPr marL="1554480" lvl="3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4pPr>
            <a:lvl5pPr marL="1943100" lvl="4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5pPr>
            <a:lvl6pPr marL="2331720" lvl="5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6pPr>
            <a:lvl7pPr marL="2720340" lvl="6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7pPr>
            <a:lvl8pPr marL="3108960" lvl="7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8pPr>
            <a:lvl9pPr marL="3497580" lvl="8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6966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761722" y="4693921"/>
            <a:ext cx="2331720" cy="554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85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761722" y="599159"/>
            <a:ext cx="2331720" cy="402336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761722" y="5248065"/>
            <a:ext cx="2331720" cy="78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595"/>
            </a:lvl1pPr>
            <a:lvl2pPr marL="777240" lvl="1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510"/>
            </a:lvl2pPr>
            <a:lvl3pPr marL="1165860" lvl="2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3pPr>
            <a:lvl4pPr marL="1554480" lvl="3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4pPr>
            <a:lvl5pPr marL="1943100" lvl="4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5pPr>
            <a:lvl6pPr marL="2331720" lvl="5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6pPr>
            <a:lvl7pPr marL="2720340" lvl="6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7pPr>
            <a:lvl8pPr marL="3108960" lvl="7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8pPr>
            <a:lvl9pPr marL="3497580" lvl="8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0473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-269594" y="2028544"/>
            <a:ext cx="4425387" cy="349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777240" lvl="1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165860" lvl="2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554480" lvl="3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1943100" lvl="4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331720" lvl="5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2720340" lvl="6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108960" lvl="7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3497580" lvl="8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622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393947" y="2692083"/>
            <a:ext cx="5721492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1387228" y="1850073"/>
            <a:ext cx="5721492" cy="255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777240" lvl="1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165860" lvl="2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554480" lvl="3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1943100" lvl="4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331720" lvl="5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2720340" lvl="6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108960" lvl="7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3497580" lvl="8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7675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4952" y="1456058"/>
            <a:ext cx="7242510" cy="40139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2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64945" y="5542289"/>
            <a:ext cx="7242510" cy="1549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8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4077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64945" y="4206107"/>
            <a:ext cx="7242510" cy="1646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6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9642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510" cy="1119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510" cy="668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88620" lvl="0" indent="-29146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777240" lvl="1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165860" lvl="2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554480" lvl="3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943100" lvl="4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331720" lvl="5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20340" lvl="6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108960" lvl="7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497580" lvl="8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2270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510" cy="1119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3399915" cy="668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88620" lvl="0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90"/>
            </a:lvl1pPr>
            <a:lvl2pPr marL="777240" lvl="1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2pPr>
            <a:lvl3pPr marL="1165860" lvl="2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3pPr>
            <a:lvl4pPr marL="1554480" lvl="3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4pPr>
            <a:lvl5pPr marL="1943100" lvl="4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5pPr>
            <a:lvl6pPr marL="2331720" lvl="5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6pPr>
            <a:lvl7pPr marL="2720340" lvl="6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7pPr>
            <a:lvl8pPr marL="3108960" lvl="7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8pPr>
            <a:lvl9pPr marL="3497580" lvl="8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107540" y="2253729"/>
            <a:ext cx="3399915" cy="668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88620" lvl="0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90"/>
            </a:lvl1pPr>
            <a:lvl2pPr marL="777240" lvl="1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2pPr>
            <a:lvl3pPr marL="1165860" lvl="2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3pPr>
            <a:lvl4pPr marL="1554480" lvl="3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4pPr>
            <a:lvl5pPr marL="1943100" lvl="4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5pPr>
            <a:lvl6pPr marL="2331720" lvl="5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6pPr>
            <a:lvl7pPr marL="2720340" lvl="6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7pPr>
            <a:lvl8pPr marL="3108960" lvl="7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8pPr>
            <a:lvl9pPr marL="3497580" lvl="8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3061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510" cy="1119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21863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64945" y="1086507"/>
            <a:ext cx="2386800" cy="1477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64945" y="2717440"/>
            <a:ext cx="2386800" cy="6217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88620" lvl="0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1pPr>
            <a:lvl2pPr marL="777240" lvl="1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2pPr>
            <a:lvl3pPr marL="1165860" lvl="2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3pPr>
            <a:lvl4pPr marL="1554480" lvl="3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4pPr>
            <a:lvl5pPr marL="1943100" lvl="4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5pPr>
            <a:lvl6pPr marL="2331720" lvl="5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6pPr>
            <a:lvl7pPr marL="2720340" lvl="6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7pPr>
            <a:lvl8pPr marL="3108960" lvl="7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8pPr>
            <a:lvl9pPr marL="3497580" lvl="8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122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510" cy="1119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510" cy="668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88620" lvl="0" indent="-29146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777240" lvl="1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165860" lvl="2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554480" lvl="3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943100" lvl="4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331720" lvl="5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20340" lvl="6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108960" lvl="7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497580" lvl="8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7841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16713" y="880293"/>
            <a:ext cx="5412630" cy="7999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3580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7711" tIns="77711" rIns="77711" bIns="7771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9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25675" y="2411542"/>
            <a:ext cx="3438420" cy="2898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25675" y="5481569"/>
            <a:ext cx="3438420" cy="2415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198575" y="1415969"/>
            <a:ext cx="3261450" cy="7225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88620" lvl="0" indent="-29146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777240" lvl="1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165860" lvl="2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554480" lvl="3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943100" lvl="4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331720" lvl="5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20340" lvl="6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108960" lvl="7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497580" lvl="8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8025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64945" y="8273124"/>
            <a:ext cx="5098980" cy="11833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88620" lvl="0" indent="-19431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9303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64945" y="2163089"/>
            <a:ext cx="7242510" cy="3839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64945" y="6164351"/>
            <a:ext cx="7242510" cy="2543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88620" lvl="0" indent="-29146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777240" lvl="1" indent="-26987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165860" lvl="2" indent="-26987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554480" lvl="3" indent="-26987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943100" lvl="4" indent="-26987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331720" lvl="5" indent="-26987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20340" lvl="6" indent="-26987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108960" lvl="7" indent="-26987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497580" lvl="8" indent="-26987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0008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077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450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778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388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251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2098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510" cy="1119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3399915" cy="668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88620" lvl="0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90"/>
            </a:lvl1pPr>
            <a:lvl2pPr marL="777240" lvl="1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2pPr>
            <a:lvl3pPr marL="1165860" lvl="2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3pPr>
            <a:lvl4pPr marL="1554480" lvl="3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4pPr>
            <a:lvl5pPr marL="1943100" lvl="4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5pPr>
            <a:lvl6pPr marL="2331720" lvl="5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6pPr>
            <a:lvl7pPr marL="2720340" lvl="6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7pPr>
            <a:lvl8pPr marL="3108960" lvl="7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8pPr>
            <a:lvl9pPr marL="3497580" lvl="8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107540" y="2253729"/>
            <a:ext cx="3399915" cy="668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88620" lvl="0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90"/>
            </a:lvl1pPr>
            <a:lvl2pPr marL="777240" lvl="1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2pPr>
            <a:lvl3pPr marL="1165860" lvl="2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3pPr>
            <a:lvl4pPr marL="1554480" lvl="3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4pPr>
            <a:lvl5pPr marL="1943100" lvl="4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5pPr>
            <a:lvl6pPr marL="2331720" lvl="5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6pPr>
            <a:lvl7pPr marL="2720340" lvl="6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7pPr>
            <a:lvl8pPr marL="3108960" lvl="7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8pPr>
            <a:lvl9pPr marL="3497580" lvl="8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51452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291465" y="2083084"/>
            <a:ext cx="3303270" cy="143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582930" y="3799840"/>
            <a:ext cx="2720340" cy="171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25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55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92783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194310" y="1564640"/>
            <a:ext cx="3497580" cy="442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777240" lvl="1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165860" lvl="2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554480" lvl="3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1943100" lvl="4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331720" lvl="5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2720340" lvl="6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108960" lvl="7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3497580" lvl="8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00861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06983" y="4308969"/>
            <a:ext cx="3303270" cy="1331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7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06983" y="2842121"/>
            <a:ext cx="3303270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388620" lvl="0" indent="-194310" algn="l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850">
                <a:solidFill>
                  <a:srgbClr val="888888"/>
                </a:solidFill>
              </a:defRPr>
            </a:lvl1pPr>
            <a:lvl2pPr marL="777240" lvl="1" indent="-194310" algn="l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765">
                <a:solidFill>
                  <a:srgbClr val="888888"/>
                </a:solidFill>
              </a:defRPr>
            </a:lvl2pPr>
            <a:lvl3pPr marL="1165860" lvl="2" indent="-194310" algn="l">
              <a:spcBef>
                <a:spcPts val="17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680">
                <a:solidFill>
                  <a:srgbClr val="888888"/>
                </a:solidFill>
              </a:defRPr>
            </a:lvl3pPr>
            <a:lvl4pPr marL="1554480" lvl="3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4pPr>
            <a:lvl5pPr marL="1943100" lvl="4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5pPr>
            <a:lvl6pPr marL="2331720" lvl="5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6pPr>
            <a:lvl7pPr marL="2720340" lvl="6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7pPr>
            <a:lvl8pPr marL="3108960" lvl="7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8pPr>
            <a:lvl9pPr marL="3497580" lvl="8" indent="-194310" algn="l">
              <a:spcBef>
                <a:spcPts val="85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595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23214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4310" y="1564640"/>
            <a:ext cx="1716405" cy="442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69875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90"/>
            </a:lvl1pPr>
            <a:lvl2pPr marL="777240" lvl="1" indent="-25908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020"/>
            </a:lvl2pPr>
            <a:lvl3pPr marL="1165860" lvl="2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3pPr>
            <a:lvl4pPr marL="1554480" lvl="3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765"/>
            </a:lvl4pPr>
            <a:lvl5pPr marL="1943100" lvl="4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765"/>
            </a:lvl5pPr>
            <a:lvl6pPr marL="2331720" lvl="5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6pPr>
            <a:lvl7pPr marL="2720340" lvl="6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7pPr>
            <a:lvl8pPr marL="3108960" lvl="7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8pPr>
            <a:lvl9pPr marL="3497580" lvl="8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1975485" y="1564640"/>
            <a:ext cx="1716405" cy="442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69875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90"/>
            </a:lvl1pPr>
            <a:lvl2pPr marL="777240" lvl="1" indent="-25908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020"/>
            </a:lvl2pPr>
            <a:lvl3pPr marL="1165860" lvl="2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3pPr>
            <a:lvl4pPr marL="1554480" lvl="3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765"/>
            </a:lvl4pPr>
            <a:lvl5pPr marL="1943100" lvl="4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765"/>
            </a:lvl5pPr>
            <a:lvl6pPr marL="2331720" lvl="5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6pPr>
            <a:lvl7pPr marL="2720340" lvl="6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7pPr>
            <a:lvl8pPr marL="3108960" lvl="7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8pPr>
            <a:lvl9pPr marL="3497580" lvl="8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69161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4310" y="1500999"/>
            <a:ext cx="1717080" cy="62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388620" lvl="0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20" b="1"/>
            </a:lvl1pPr>
            <a:lvl2pPr marL="777240" lvl="1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50" b="1"/>
            </a:lvl2pPr>
            <a:lvl3pPr marL="1165860" lvl="2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65" b="1"/>
            </a:lvl3pPr>
            <a:lvl4pPr marL="1554480" lvl="3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4pPr>
            <a:lvl5pPr marL="1943100" lvl="4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5pPr>
            <a:lvl6pPr marL="2331720" lvl="5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6pPr>
            <a:lvl7pPr marL="2720340" lvl="6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7pPr>
            <a:lvl8pPr marL="3108960" lvl="7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8pPr>
            <a:lvl9pPr marL="3497580" lvl="8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194310" y="2126545"/>
            <a:ext cx="1717080" cy="386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5908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020"/>
            </a:lvl1pPr>
            <a:lvl2pPr marL="777240" lvl="1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850"/>
            </a:lvl2pPr>
            <a:lvl3pPr marL="1165860" lvl="2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3pPr>
            <a:lvl4pPr marL="1554480" lvl="3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680"/>
            </a:lvl4pPr>
            <a:lvl5pPr marL="1943100" lvl="4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680"/>
            </a:lvl5pPr>
            <a:lvl6pPr marL="2331720" lvl="5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6pPr>
            <a:lvl7pPr marL="2720340" lvl="6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7pPr>
            <a:lvl8pPr marL="3108960" lvl="7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8pPr>
            <a:lvl9pPr marL="3497580" lvl="8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1974136" y="1500999"/>
            <a:ext cx="1717755" cy="62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388620" lvl="0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20" b="1"/>
            </a:lvl1pPr>
            <a:lvl2pPr marL="777240" lvl="1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850" b="1"/>
            </a:lvl2pPr>
            <a:lvl3pPr marL="1165860" lvl="2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765" b="1"/>
            </a:lvl3pPr>
            <a:lvl4pPr marL="1554480" lvl="3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4pPr>
            <a:lvl5pPr marL="1943100" lvl="4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5pPr>
            <a:lvl6pPr marL="2331720" lvl="5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6pPr>
            <a:lvl7pPr marL="2720340" lvl="6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7pPr>
            <a:lvl8pPr marL="3108960" lvl="7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8pPr>
            <a:lvl9pPr marL="3497580" lvl="8" indent="-19431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1974136" y="2126545"/>
            <a:ext cx="1717755" cy="386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5908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020"/>
            </a:lvl1pPr>
            <a:lvl2pPr marL="777240" lvl="1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850"/>
            </a:lvl2pPr>
            <a:lvl3pPr marL="1165860" lvl="2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765"/>
            </a:lvl3pPr>
            <a:lvl4pPr marL="1554480" lvl="3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680"/>
            </a:lvl4pPr>
            <a:lvl5pPr marL="1943100" lvl="4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680"/>
            </a:lvl5pPr>
            <a:lvl6pPr marL="2331720" lvl="5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6pPr>
            <a:lvl7pPr marL="2720340" lvl="6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7pPr>
            <a:lvl8pPr marL="3108960" lvl="7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8pPr>
            <a:lvl9pPr marL="3497580" lvl="8" indent="-23749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6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2913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28213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94311" y="266983"/>
            <a:ext cx="1278533" cy="11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85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519397" y="266983"/>
            <a:ext cx="2172494" cy="572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8067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360"/>
            </a:lvl1pPr>
            <a:lvl2pPr marL="777240" lvl="1" indent="-269875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190"/>
            </a:lvl2pPr>
            <a:lvl3pPr marL="1165860" lvl="2" indent="-259080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020"/>
            </a:lvl3pPr>
            <a:lvl4pPr marL="1554480" lvl="3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850"/>
            </a:lvl4pPr>
            <a:lvl5pPr marL="1943100" lvl="4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850"/>
            </a:lvl5pPr>
            <a:lvl6pPr marL="2331720" lvl="5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6pPr>
            <a:lvl7pPr marL="2720340" lvl="6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7pPr>
            <a:lvl8pPr marL="3108960" lvl="7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8pPr>
            <a:lvl9pPr marL="3497580" lvl="8" indent="-248285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194311" y="1403209"/>
            <a:ext cx="1278533" cy="458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595"/>
            </a:lvl1pPr>
            <a:lvl2pPr marL="777240" lvl="1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510"/>
            </a:lvl2pPr>
            <a:lvl3pPr marL="1165860" lvl="2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3pPr>
            <a:lvl4pPr marL="1554480" lvl="3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4pPr>
            <a:lvl5pPr marL="1943100" lvl="4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5pPr>
            <a:lvl6pPr marL="2331720" lvl="5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6pPr>
            <a:lvl7pPr marL="2720340" lvl="6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7pPr>
            <a:lvl8pPr marL="3108960" lvl="7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8pPr>
            <a:lvl9pPr marL="3497580" lvl="8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69750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761722" y="4693921"/>
            <a:ext cx="2331720" cy="554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85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761722" y="599159"/>
            <a:ext cx="2331720" cy="402336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761722" y="5248065"/>
            <a:ext cx="2331720" cy="78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595"/>
            </a:lvl1pPr>
            <a:lvl2pPr marL="777240" lvl="1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510"/>
            </a:lvl2pPr>
            <a:lvl3pPr marL="1165860" lvl="2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3pPr>
            <a:lvl4pPr marL="1554480" lvl="3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4pPr>
            <a:lvl5pPr marL="1943100" lvl="4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5pPr>
            <a:lvl6pPr marL="2331720" lvl="5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6pPr>
            <a:lvl7pPr marL="2720340" lvl="6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7pPr>
            <a:lvl8pPr marL="3108960" lvl="7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8pPr>
            <a:lvl9pPr marL="3497580" lvl="8" indent="-194310" algn="l">
              <a:spcBef>
                <a:spcPts val="85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4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3919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-269594" y="2028544"/>
            <a:ext cx="4425387" cy="349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777240" lvl="1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165860" lvl="2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554480" lvl="3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1943100" lvl="4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331720" lvl="5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2720340" lvl="6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108960" lvl="7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3497580" lvl="8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50257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393947" y="2692083"/>
            <a:ext cx="5721492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1387228" y="1850073"/>
            <a:ext cx="5721492" cy="255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388620" lvl="0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777240" lvl="1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165860" lvl="2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554480" lvl="3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1943100" lvl="4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331720" lvl="5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2720340" lvl="6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108960" lvl="7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3497580" lvl="8" indent="-242888" algn="l"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072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510" cy="1119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3134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with her hands in her pockets&#10;&#10;Description automatically generated">
            <a:extLst>
              <a:ext uri="{FF2B5EF4-FFF2-40B4-BE49-F238E27FC236}">
                <a16:creationId xmlns:a16="http://schemas.microsoft.com/office/drawing/2014/main" id="{F8C5D613-F55D-05E8-DD6B-B6C5D2199C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01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ue shirt&#10;&#10;Description automatically generated">
            <a:extLst>
              <a:ext uri="{FF2B5EF4-FFF2-40B4-BE49-F238E27FC236}">
                <a16:creationId xmlns:a16="http://schemas.microsoft.com/office/drawing/2014/main" id="{B27D1853-915F-6728-7C61-273B872E44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076F8-8429-4B38-4984-5488298B91FB}"/>
              </a:ext>
            </a:extLst>
          </p:cNvPr>
          <p:cNvSpPr txBox="1"/>
          <p:nvPr/>
        </p:nvSpPr>
        <p:spPr>
          <a:xfrm>
            <a:off x="3862649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15505201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with her hands up&#10;&#10;Description automatically generated">
            <a:extLst>
              <a:ext uri="{FF2B5EF4-FFF2-40B4-BE49-F238E27FC236}">
                <a16:creationId xmlns:a16="http://schemas.microsoft.com/office/drawing/2014/main" id="{6131787F-A441-0B41-D154-1B870967D2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7EA7E-534F-A6F8-5904-7A6C05F67426}"/>
              </a:ext>
            </a:extLst>
          </p:cNvPr>
          <p:cNvSpPr txBox="1"/>
          <p:nvPr/>
        </p:nvSpPr>
        <p:spPr>
          <a:xfrm>
            <a:off x="452654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28691387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ircle with a blue background&#10;&#10;Description automatically generated">
            <a:extLst>
              <a:ext uri="{FF2B5EF4-FFF2-40B4-BE49-F238E27FC236}">
                <a16:creationId xmlns:a16="http://schemas.microsoft.com/office/drawing/2014/main" id="{A4A1346B-6124-1BAB-032C-4D1D2CFD34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6A35FC-0DC9-B016-AF13-FB524DD4D243}"/>
              </a:ext>
            </a:extLst>
          </p:cNvPr>
          <p:cNvSpPr txBox="1"/>
          <p:nvPr/>
        </p:nvSpPr>
        <p:spPr>
          <a:xfrm>
            <a:off x="45632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30506230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FA303-28BD-0F74-B7C0-8BDFB63654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7772400" cy="10058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2D428-62D1-67DA-278D-52468F5CE123}"/>
              </a:ext>
            </a:extLst>
          </p:cNvPr>
          <p:cNvSpPr txBox="1"/>
          <p:nvPr/>
        </p:nvSpPr>
        <p:spPr>
          <a:xfrm>
            <a:off x="3360678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18259155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ue background&#10;&#10;Description automatically generated">
            <a:extLst>
              <a:ext uri="{FF2B5EF4-FFF2-40B4-BE49-F238E27FC236}">
                <a16:creationId xmlns:a16="http://schemas.microsoft.com/office/drawing/2014/main" id="{2FCDF218-CC9A-053C-1898-D5B113D0D6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76A75-F834-F69A-E776-8E3AA0448BE4}"/>
              </a:ext>
            </a:extLst>
          </p:cNvPr>
          <p:cNvSpPr txBox="1"/>
          <p:nvPr/>
        </p:nvSpPr>
        <p:spPr>
          <a:xfrm>
            <a:off x="694070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2111814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rochure&#10;&#10;Description automatically generated">
            <a:extLst>
              <a:ext uri="{FF2B5EF4-FFF2-40B4-BE49-F238E27FC236}">
                <a16:creationId xmlns:a16="http://schemas.microsoft.com/office/drawing/2014/main" id="{F3C1F465-8092-3FC4-A2D7-43B0A1716F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074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ue shirt&#10;&#10;Description automatically generated">
            <a:extLst>
              <a:ext uri="{FF2B5EF4-FFF2-40B4-BE49-F238E27FC236}">
                <a16:creationId xmlns:a16="http://schemas.microsoft.com/office/drawing/2014/main" id="{42B88AAE-B519-21BA-AD44-09E36EFFB9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054B6-B70B-4D04-437E-71C7DAFF5B2D}"/>
              </a:ext>
            </a:extLst>
          </p:cNvPr>
          <p:cNvSpPr txBox="1"/>
          <p:nvPr/>
        </p:nvSpPr>
        <p:spPr>
          <a:xfrm>
            <a:off x="3886200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2406813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inting at a screen&#10;&#10;Description automatically generated">
            <a:extLst>
              <a:ext uri="{FF2B5EF4-FFF2-40B4-BE49-F238E27FC236}">
                <a16:creationId xmlns:a16="http://schemas.microsoft.com/office/drawing/2014/main" id="{936A37A2-CAB4-5EBD-FBDD-8C0C408F3D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C4BE5-237F-6E08-293B-79F500258DD3}"/>
              </a:ext>
            </a:extLst>
          </p:cNvPr>
          <p:cNvSpPr txBox="1"/>
          <p:nvPr/>
        </p:nvSpPr>
        <p:spPr>
          <a:xfrm>
            <a:off x="1954141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36452916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7CDB9893-20B2-BEAB-993C-935F661B7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C4650-5962-25D4-C593-A90FA0790532}"/>
              </a:ext>
            </a:extLst>
          </p:cNvPr>
          <p:cNvSpPr txBox="1"/>
          <p:nvPr/>
        </p:nvSpPr>
        <p:spPr>
          <a:xfrm>
            <a:off x="45632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31942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64945" y="1086507"/>
            <a:ext cx="2386800" cy="1477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04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64945" y="2717440"/>
            <a:ext cx="2386800" cy="6217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88620" lvl="0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1pPr>
            <a:lvl2pPr marL="777240" lvl="1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2pPr>
            <a:lvl3pPr marL="1165860" lvl="2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3pPr>
            <a:lvl4pPr marL="1554480" lvl="3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4pPr>
            <a:lvl5pPr marL="1943100" lvl="4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5pPr>
            <a:lvl6pPr marL="2331720" lvl="5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6pPr>
            <a:lvl7pPr marL="2720340" lvl="6" indent="-2590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020"/>
            </a:lvl7pPr>
            <a:lvl8pPr marL="3108960" lvl="7" indent="-2590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020"/>
            </a:lvl8pPr>
            <a:lvl9pPr marL="3497580" lvl="8" indent="-2590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6826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blue shirt&#10;&#10;Description automatically generated with medium confidence">
            <a:extLst>
              <a:ext uri="{FF2B5EF4-FFF2-40B4-BE49-F238E27FC236}">
                <a16:creationId xmlns:a16="http://schemas.microsoft.com/office/drawing/2014/main" id="{FB6A034C-A82E-BD91-538A-BC6968B4BC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B67E4-8512-E8C0-C9DA-CAF8AB661394}"/>
              </a:ext>
            </a:extLst>
          </p:cNvPr>
          <p:cNvSpPr txBox="1"/>
          <p:nvPr/>
        </p:nvSpPr>
        <p:spPr>
          <a:xfrm>
            <a:off x="3862649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19163823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">
            <a:extLst>
              <a:ext uri="{FF2B5EF4-FFF2-40B4-BE49-F238E27FC236}">
                <a16:creationId xmlns:a16="http://schemas.microsoft.com/office/drawing/2014/main" id="{3C239B74-847B-EDEE-1F3E-C2AC05E838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E71D5-4736-A454-97EC-B8FF8398BCA0}"/>
              </a:ext>
            </a:extLst>
          </p:cNvPr>
          <p:cNvSpPr txBox="1"/>
          <p:nvPr/>
        </p:nvSpPr>
        <p:spPr>
          <a:xfrm>
            <a:off x="45632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2220606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5DBCC4-32F5-4EC5-4C90-6A1B8D4002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94C64-0AEB-7F18-C88E-272A0DD63E57}"/>
              </a:ext>
            </a:extLst>
          </p:cNvPr>
          <p:cNvSpPr txBox="1"/>
          <p:nvPr/>
        </p:nvSpPr>
        <p:spPr>
          <a:xfrm>
            <a:off x="3886200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28209940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ckground with a pink and blue text&#10;&#10;Description automatically generated with medium confidence">
            <a:extLst>
              <a:ext uri="{FF2B5EF4-FFF2-40B4-BE49-F238E27FC236}">
                <a16:creationId xmlns:a16="http://schemas.microsoft.com/office/drawing/2014/main" id="{62088F9E-2777-63D6-59EA-07A7A3304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12941-0F69-EE1F-537D-8447D9A91580}"/>
              </a:ext>
            </a:extLst>
          </p:cNvPr>
          <p:cNvSpPr txBox="1"/>
          <p:nvPr/>
        </p:nvSpPr>
        <p:spPr>
          <a:xfrm>
            <a:off x="3886200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35595177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lines&#10;&#10;Description automatically generated">
            <a:extLst>
              <a:ext uri="{FF2B5EF4-FFF2-40B4-BE49-F238E27FC236}">
                <a16:creationId xmlns:a16="http://schemas.microsoft.com/office/drawing/2014/main" id="{7D8DF2D1-2DF4-31CA-4255-F20E9DAC2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3CC1FE-28BE-7038-19AF-41602450A512}"/>
              </a:ext>
            </a:extLst>
          </p:cNvPr>
          <p:cNvSpPr txBox="1"/>
          <p:nvPr/>
        </p:nvSpPr>
        <p:spPr>
          <a:xfrm>
            <a:off x="45632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29904650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south africa&#10;&#10;Description automatically generated">
            <a:extLst>
              <a:ext uri="{FF2B5EF4-FFF2-40B4-BE49-F238E27FC236}">
                <a16:creationId xmlns:a16="http://schemas.microsoft.com/office/drawing/2014/main" id="{FA58BA61-3323-4556-6503-C05B85CF41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179BDB-E3EF-0C54-CEBF-168B10D0012B}"/>
              </a:ext>
            </a:extLst>
          </p:cNvPr>
          <p:cNvSpPr txBox="1"/>
          <p:nvPr/>
        </p:nvSpPr>
        <p:spPr>
          <a:xfrm>
            <a:off x="1954141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32173315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9E6D36C6-0AEA-A0A5-6CCC-7123B1371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8E951-5025-8CD0-4CDC-70177CB816D3}"/>
              </a:ext>
            </a:extLst>
          </p:cNvPr>
          <p:cNvSpPr txBox="1"/>
          <p:nvPr/>
        </p:nvSpPr>
        <p:spPr>
          <a:xfrm>
            <a:off x="404811" y="9628378"/>
            <a:ext cx="3864120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510" dirty="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510" dirty="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810182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16713" y="880293"/>
            <a:ext cx="5412630" cy="7999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08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488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7711" tIns="77711" rIns="77711" bIns="7771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25675" y="2411542"/>
            <a:ext cx="3438420" cy="2898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7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25675" y="5481569"/>
            <a:ext cx="3438420" cy="2415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85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198575" y="1415969"/>
            <a:ext cx="3261450" cy="7225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88620" lvl="0" indent="-29146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777240" lvl="1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165860" lvl="2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554480" lvl="3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943100" lvl="4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331720" lvl="5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20340" lvl="6" indent="-26987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108960" lvl="7" indent="-26987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497580" lvl="8" indent="-26987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649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64945" y="8273124"/>
            <a:ext cx="5098980" cy="11833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88620" lvl="0" indent="-19431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44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510" cy="111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510" cy="6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50">
                <a:solidFill>
                  <a:schemeClr val="dk2"/>
                </a:solidFill>
              </a:defRPr>
            </a:lvl1pPr>
            <a:lvl2pPr lvl="1" algn="r">
              <a:buNone/>
              <a:defRPr sz="850">
                <a:solidFill>
                  <a:schemeClr val="dk2"/>
                </a:solidFill>
              </a:defRPr>
            </a:lvl2pPr>
            <a:lvl3pPr lvl="2" algn="r">
              <a:buNone/>
              <a:defRPr sz="850">
                <a:solidFill>
                  <a:schemeClr val="dk2"/>
                </a:solidFill>
              </a:defRPr>
            </a:lvl3pPr>
            <a:lvl4pPr lvl="3" algn="r">
              <a:buNone/>
              <a:defRPr sz="850">
                <a:solidFill>
                  <a:schemeClr val="dk2"/>
                </a:solidFill>
              </a:defRPr>
            </a:lvl4pPr>
            <a:lvl5pPr lvl="4" algn="r">
              <a:buNone/>
              <a:defRPr sz="850">
                <a:solidFill>
                  <a:schemeClr val="dk2"/>
                </a:solidFill>
              </a:defRPr>
            </a:lvl5pPr>
            <a:lvl6pPr lvl="5" algn="r">
              <a:buNone/>
              <a:defRPr sz="850">
                <a:solidFill>
                  <a:schemeClr val="dk2"/>
                </a:solidFill>
              </a:defRPr>
            </a:lvl6pPr>
            <a:lvl7pPr lvl="6" algn="r">
              <a:buNone/>
              <a:defRPr sz="850">
                <a:solidFill>
                  <a:schemeClr val="dk2"/>
                </a:solidFill>
              </a:defRPr>
            </a:lvl7pPr>
            <a:lvl8pPr lvl="7" algn="r">
              <a:buNone/>
              <a:defRPr sz="850">
                <a:solidFill>
                  <a:schemeClr val="dk2"/>
                </a:solidFill>
              </a:defRPr>
            </a:lvl8pPr>
            <a:lvl9pPr lvl="8" algn="r">
              <a:buNone/>
              <a:defRPr sz="8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25794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94310" y="1564640"/>
            <a:ext cx="3497580" cy="442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75928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510" cy="111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510" cy="6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395" cy="76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50">
                <a:solidFill>
                  <a:schemeClr val="dk2"/>
                </a:solidFill>
              </a:defRPr>
            </a:lvl1pPr>
            <a:lvl2pPr lvl="1" algn="r">
              <a:buNone/>
              <a:defRPr sz="850">
                <a:solidFill>
                  <a:schemeClr val="dk2"/>
                </a:solidFill>
              </a:defRPr>
            </a:lvl2pPr>
            <a:lvl3pPr lvl="2" algn="r">
              <a:buNone/>
              <a:defRPr sz="850">
                <a:solidFill>
                  <a:schemeClr val="dk2"/>
                </a:solidFill>
              </a:defRPr>
            </a:lvl3pPr>
            <a:lvl4pPr lvl="3" algn="r">
              <a:buNone/>
              <a:defRPr sz="850">
                <a:solidFill>
                  <a:schemeClr val="dk2"/>
                </a:solidFill>
              </a:defRPr>
            </a:lvl4pPr>
            <a:lvl5pPr lvl="4" algn="r">
              <a:buNone/>
              <a:defRPr sz="850">
                <a:solidFill>
                  <a:schemeClr val="dk2"/>
                </a:solidFill>
              </a:defRPr>
            </a:lvl5pPr>
            <a:lvl6pPr lvl="5" algn="r">
              <a:buNone/>
              <a:defRPr sz="850">
                <a:solidFill>
                  <a:schemeClr val="dk2"/>
                </a:solidFill>
              </a:defRPr>
            </a:lvl6pPr>
            <a:lvl7pPr lvl="6" algn="r">
              <a:buNone/>
              <a:defRPr sz="850">
                <a:solidFill>
                  <a:schemeClr val="dk2"/>
                </a:solidFill>
              </a:defRPr>
            </a:lvl7pPr>
            <a:lvl8pPr lvl="7" algn="r">
              <a:buNone/>
              <a:defRPr sz="850">
                <a:solidFill>
                  <a:schemeClr val="dk2"/>
                </a:solidFill>
              </a:defRPr>
            </a:lvl8pPr>
            <a:lvl9pPr lvl="8" algn="r">
              <a:buNone/>
              <a:defRPr sz="8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81909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94310" y="268535"/>
            <a:ext cx="349758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94310" y="1564640"/>
            <a:ext cx="3497580" cy="442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943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327785" y="6215099"/>
            <a:ext cx="123063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785110" y="6215099"/>
            <a:ext cx="906780" cy="35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1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7097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52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582930" rtl="0" eaLnBrk="1" latinLnBrk="0" hangingPunct="1">
        <a:lnSpc>
          <a:spcPct val="90000"/>
        </a:lnSpc>
        <a:spcBef>
          <a:spcPct val="0"/>
        </a:spcBef>
        <a:buNone/>
        <a:defRPr sz="28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5733" indent="-145733" algn="l" defTabSz="582930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1pPr>
      <a:lvl2pPr marL="43719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2866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3pPr>
      <a:lvl4pPr marL="102012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4pPr>
      <a:lvl5pPr marL="131159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5pPr>
      <a:lvl6pPr marL="160305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89452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18598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47745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1pPr>
      <a:lvl2pPr marL="29146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2pPr>
      <a:lvl3pPr marL="58293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3pPr>
      <a:lvl4pPr marL="87439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5pPr>
      <a:lvl6pPr marL="145732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74879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04025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pp.netlify.com/login" TargetMode="Externa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Ticket%20Hub/Login.html" TargetMode="External"/><Relationship Id="rId2" Type="http://schemas.openxmlformats.org/officeDocument/2006/relationships/hyperlink" Target="http://localhost/Ticket%20Hub/Register.html" TargetMode="Externa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38A817-0569-93B2-4049-E726B2D095BC}"/>
              </a:ext>
            </a:extLst>
          </p:cNvPr>
          <p:cNvSpPr txBox="1"/>
          <p:nvPr/>
        </p:nvSpPr>
        <p:spPr>
          <a:xfrm>
            <a:off x="1219200" y="2819400"/>
            <a:ext cx="5867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WELCOME TO FA3  ASSESS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            27 / 05 / 2025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Presented by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ELIPHAS PHALAKATSHELA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Software Development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Facilitator </a:t>
            </a:r>
          </a:p>
        </p:txBody>
      </p:sp>
    </p:spTree>
    <p:extLst>
      <p:ext uri="{BB962C8B-B14F-4D97-AF65-F5344CB8AC3E}">
        <p14:creationId xmlns:p14="http://schemas.microsoft.com/office/powerpoint/2010/main" val="205825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69FF6BE-9C50-D762-2733-2DD7CD06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14F39DA-7BD2-1E9C-85B5-097D2CF33C7F}"/>
              </a:ext>
            </a:extLst>
          </p:cNvPr>
          <p:cNvSpPr txBox="1"/>
          <p:nvPr/>
        </p:nvSpPr>
        <p:spPr>
          <a:xfrm>
            <a:off x="902004" y="892809"/>
            <a:ext cx="3569335" cy="74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STEP</a:t>
            </a:r>
            <a:r>
              <a:rPr sz="1200" b="1" spc="-10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1</a:t>
            </a:r>
            <a:r>
              <a:rPr sz="1200" b="1" spc="13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Installing</a:t>
            </a:r>
            <a:r>
              <a:rPr sz="1200" b="1" spc="-11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the</a:t>
            </a:r>
            <a:r>
              <a:rPr sz="1200" b="1" spc="-10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PHP</a:t>
            </a:r>
            <a:endParaRPr sz="1200" dirty="0">
              <a:latin typeface="Trebuchet MS"/>
              <a:cs typeface="Trebuchet MS"/>
            </a:endParaRPr>
          </a:p>
          <a:p>
            <a:pPr marL="469265" marR="5080" indent="-228600">
              <a:lnSpc>
                <a:spcPct val="117500"/>
              </a:lnSpc>
              <a:spcBef>
                <a:spcPts val="805"/>
              </a:spcBef>
            </a:pPr>
            <a:r>
              <a:rPr sz="1200" dirty="0">
                <a:latin typeface="Trebuchet MS"/>
                <a:cs typeface="Trebuchet MS"/>
              </a:rPr>
              <a:t>1.</a:t>
            </a:r>
            <a:r>
              <a:rPr sz="1200" spc="85" dirty="0">
                <a:latin typeface="Trebuchet MS"/>
                <a:cs typeface="Trebuchet MS"/>
              </a:rPr>
              <a:t>  </a:t>
            </a:r>
            <a:r>
              <a:rPr sz="1200" dirty="0">
                <a:latin typeface="Trebuchet MS"/>
                <a:cs typeface="Trebuchet MS"/>
              </a:rPr>
              <a:t>Search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XAMMP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Download </a:t>
            </a:r>
            <a:r>
              <a:rPr sz="1200" u="sng" spc="-4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https://www.apachefriends.org/download.html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C0AC453-31B1-A5CE-299E-46B1062515B3}"/>
              </a:ext>
            </a:extLst>
          </p:cNvPr>
          <p:cNvSpPr txBox="1"/>
          <p:nvPr/>
        </p:nvSpPr>
        <p:spPr>
          <a:xfrm>
            <a:off x="1130604" y="5735192"/>
            <a:ext cx="2287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rebuchet MS"/>
                <a:cs typeface="Trebuchet MS"/>
              </a:rPr>
              <a:t>2.</a:t>
            </a:r>
            <a:r>
              <a:rPr sz="1200" spc="484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Navigating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Through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the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XAMMP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0C56DB7-873F-AF8F-B5E6-4FB859F9B52F}"/>
              </a:ext>
            </a:extLst>
          </p:cNvPr>
          <p:cNvSpPr txBox="1"/>
          <p:nvPr/>
        </p:nvSpPr>
        <p:spPr>
          <a:xfrm>
            <a:off x="1130604" y="7495793"/>
            <a:ext cx="2463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rebuchet MS"/>
                <a:cs typeface="Trebuchet MS"/>
              </a:rPr>
              <a:t>3.</a:t>
            </a:r>
            <a:r>
              <a:rPr sz="1200" spc="100" dirty="0">
                <a:latin typeface="Trebuchet MS"/>
                <a:cs typeface="Trebuchet MS"/>
              </a:rPr>
              <a:t>  </a:t>
            </a:r>
            <a:r>
              <a:rPr sz="1200" spc="-30" dirty="0">
                <a:latin typeface="Trebuchet MS"/>
                <a:cs typeface="Trebuchet MS"/>
              </a:rPr>
              <a:t>Navigating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XAMMP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in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Code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C4F37E0C-5F22-4EEC-8380-3FF4C2AE7CA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9858" y="1994330"/>
            <a:ext cx="5710517" cy="3513659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1CD719A6-2CEE-1E01-6F35-566752F046F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600" y="5971032"/>
            <a:ext cx="5943600" cy="129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3206623"/>
            <a:ext cx="51473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rebuchet MS"/>
                <a:cs typeface="Trebuchet MS"/>
              </a:rPr>
              <a:t>4.</a:t>
            </a:r>
            <a:r>
              <a:rPr sz="1400" b="1" spc="254" dirty="0">
                <a:latin typeface="Trebuchet MS"/>
                <a:cs typeface="Trebuchet MS"/>
              </a:rPr>
              <a:t> </a:t>
            </a:r>
            <a:r>
              <a:rPr sz="1400" b="1" spc="-20" dirty="0">
                <a:latin typeface="Trebuchet MS"/>
                <a:cs typeface="Trebuchet MS"/>
              </a:rPr>
              <a:t>Creating</a:t>
            </a:r>
            <a:r>
              <a:rPr sz="1400" b="1" spc="-125" dirty="0">
                <a:latin typeface="Trebuchet MS"/>
                <a:cs typeface="Trebuchet MS"/>
              </a:rPr>
              <a:t> </a:t>
            </a:r>
            <a:r>
              <a:rPr sz="1400" b="1" spc="-75" dirty="0">
                <a:latin typeface="Trebuchet MS"/>
                <a:cs typeface="Trebuchet MS"/>
              </a:rPr>
              <a:t>The</a:t>
            </a:r>
            <a:r>
              <a:rPr sz="1400" b="1" spc="-125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forms</a:t>
            </a:r>
            <a:r>
              <a:rPr sz="1400" b="1" spc="-125" dirty="0">
                <a:latin typeface="Trebuchet MS"/>
                <a:cs typeface="Trebuchet MS"/>
              </a:rPr>
              <a:t> </a:t>
            </a:r>
            <a:r>
              <a:rPr sz="1400" b="1" spc="-35" dirty="0">
                <a:latin typeface="Trebuchet MS"/>
                <a:cs typeface="Trebuchet MS"/>
              </a:rPr>
              <a:t>in</a:t>
            </a:r>
            <a:r>
              <a:rPr sz="1400" b="1" spc="-110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VS-Code</a:t>
            </a:r>
            <a:r>
              <a:rPr sz="1400" b="1" spc="-120" dirty="0">
                <a:latin typeface="Trebuchet MS"/>
                <a:cs typeface="Trebuchet MS"/>
              </a:rPr>
              <a:t> </a:t>
            </a:r>
            <a:r>
              <a:rPr sz="1400" b="1" spc="-35" dirty="0">
                <a:latin typeface="Trebuchet MS"/>
                <a:cs typeface="Trebuchet MS"/>
              </a:rPr>
              <a:t>to</a:t>
            </a:r>
            <a:r>
              <a:rPr sz="1400" b="1" spc="-125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Trebuchet MS"/>
                <a:cs typeface="Trebuchet MS"/>
              </a:rPr>
              <a:t>be</a:t>
            </a:r>
            <a:r>
              <a:rPr sz="1400" b="1" spc="-130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Trebuchet MS"/>
                <a:cs typeface="Trebuchet MS"/>
              </a:rPr>
              <a:t>able</a:t>
            </a:r>
            <a:r>
              <a:rPr sz="1400" b="1" spc="-135" dirty="0">
                <a:latin typeface="Trebuchet MS"/>
                <a:cs typeface="Trebuchet MS"/>
              </a:rPr>
              <a:t> </a:t>
            </a:r>
            <a:r>
              <a:rPr sz="1400" b="1" spc="-30" dirty="0">
                <a:latin typeface="Trebuchet MS"/>
                <a:cs typeface="Trebuchet MS"/>
              </a:rPr>
              <a:t>to</a:t>
            </a:r>
            <a:r>
              <a:rPr sz="1400" b="1" spc="-120" dirty="0">
                <a:latin typeface="Trebuchet MS"/>
                <a:cs typeface="Trebuchet MS"/>
              </a:rPr>
              <a:t> </a:t>
            </a:r>
            <a:r>
              <a:rPr sz="1400" b="1" spc="-35" dirty="0">
                <a:latin typeface="Trebuchet MS"/>
                <a:cs typeface="Trebuchet MS"/>
              </a:rPr>
              <a:t>create</a:t>
            </a:r>
            <a:r>
              <a:rPr sz="1400" b="1" spc="-130" dirty="0">
                <a:latin typeface="Trebuchet MS"/>
                <a:cs typeface="Trebuchet MS"/>
              </a:rPr>
              <a:t> </a:t>
            </a:r>
            <a:r>
              <a:rPr sz="1400" b="1" spc="-40" dirty="0">
                <a:latin typeface="Trebuchet MS"/>
                <a:cs typeface="Trebuchet MS"/>
              </a:rPr>
              <a:t>the</a:t>
            </a:r>
            <a:r>
              <a:rPr sz="1400" b="1" spc="-114" dirty="0">
                <a:latin typeface="Trebuchet MS"/>
                <a:cs typeface="Trebuchet MS"/>
              </a:rPr>
              <a:t> </a:t>
            </a:r>
            <a:r>
              <a:rPr sz="1400" b="1" spc="-10" dirty="0">
                <a:latin typeface="Trebuchet MS"/>
                <a:cs typeface="Trebuchet MS"/>
              </a:rPr>
              <a:t>tables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400"/>
            <a:ext cx="5943600" cy="16287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3731386"/>
            <a:ext cx="5944743" cy="35942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5601080"/>
            <a:ext cx="545909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3451225" indent="-228600">
              <a:lnSpc>
                <a:spcPct val="1175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5.</a:t>
            </a:r>
            <a:r>
              <a:rPr sz="1200" b="1" spc="380" dirty="0">
                <a:latin typeface="Trebuchet MS"/>
                <a:cs typeface="Trebuchet MS"/>
              </a:rPr>
              <a:t>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Creating</a:t>
            </a:r>
            <a:r>
              <a:rPr sz="1200" b="1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b="1" u="sng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Tables</a:t>
            </a:r>
            <a:r>
              <a:rPr sz="1200"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b="1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</a:t>
            </a:r>
            <a:r>
              <a:rPr sz="1200" b="1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XAMPP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Activities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240665" algn="l"/>
              </a:tabLst>
            </a:pPr>
            <a:r>
              <a:rPr sz="1200" spc="-50" dirty="0">
                <a:latin typeface="Trebuchet MS"/>
                <a:cs typeface="Trebuchet MS"/>
              </a:rPr>
              <a:t>-</a:t>
            </a:r>
            <a:r>
              <a:rPr sz="1200" dirty="0">
                <a:latin typeface="Trebuchet MS"/>
                <a:cs typeface="Trebuchet MS"/>
              </a:rPr>
              <a:t>	</a:t>
            </a:r>
            <a:r>
              <a:rPr sz="1200" spc="-30" dirty="0">
                <a:latin typeface="Trebuchet MS"/>
                <a:cs typeface="Trebuchet MS"/>
              </a:rPr>
              <a:t>Creating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tables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called</a:t>
            </a:r>
            <a:r>
              <a:rPr sz="1200" spc="229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Registration,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Plots,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Messages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based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form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inputs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latin typeface="Trebuchet MS"/>
                <a:cs typeface="Trebuchet MS"/>
              </a:rPr>
              <a:t>6.</a:t>
            </a:r>
            <a:r>
              <a:rPr sz="1200" spc="90" dirty="0">
                <a:latin typeface="Trebuchet MS"/>
                <a:cs typeface="Trebuchet MS"/>
              </a:rPr>
              <a:t>  </a:t>
            </a:r>
            <a:r>
              <a:rPr sz="1200" spc="-20" dirty="0">
                <a:latin typeface="Trebuchet MS"/>
                <a:cs typeface="Trebuchet MS"/>
              </a:rPr>
              <a:t>Adding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PHP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Linking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PHP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files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with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.Html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files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forms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604" y="7511033"/>
            <a:ext cx="2320925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18300"/>
              </a:lnSpc>
              <a:spcBef>
                <a:spcPts val="100"/>
              </a:spcBef>
            </a:pPr>
            <a:r>
              <a:rPr sz="1200" dirty="0">
                <a:latin typeface="Trebuchet MS"/>
                <a:cs typeface="Trebuchet MS"/>
              </a:rPr>
              <a:t>7.</a:t>
            </a:r>
            <a:r>
              <a:rPr sz="1200" spc="4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Hosting</a:t>
            </a:r>
            <a:r>
              <a:rPr sz="1200" spc="-12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the</a:t>
            </a:r>
            <a:r>
              <a:rPr sz="1200" spc="-114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website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with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Netlify </a:t>
            </a:r>
            <a:r>
              <a:rPr sz="1200" u="sng" spc="-2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Log</a:t>
            </a:r>
            <a:r>
              <a:rPr sz="1200" u="sng" spc="-114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200" u="sng" spc="-3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in</a:t>
            </a:r>
            <a:r>
              <a:rPr sz="1200" u="sng" spc="-114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200" u="sng" spc="-31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|</a:t>
            </a:r>
            <a:r>
              <a:rPr sz="1200" u="sng" spc="-9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1200" u="sng" spc="-1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Netlify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914400"/>
            <a:ext cx="5944743" cy="467956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71600" y="6516611"/>
            <a:ext cx="4048125" cy="1010285"/>
            <a:chOff x="1371600" y="6516611"/>
            <a:chExt cx="4048125" cy="101028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600" y="6516611"/>
              <a:ext cx="1295400" cy="5423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1600" y="7097903"/>
              <a:ext cx="4048125" cy="428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7730490"/>
            <a:ext cx="5488940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17500"/>
              </a:lnSpc>
              <a:spcBef>
                <a:spcPts val="100"/>
              </a:spcBef>
              <a:tabLst>
                <a:tab pos="240665" algn="l"/>
              </a:tabLst>
            </a:pPr>
            <a:r>
              <a:rPr sz="1200" spc="-50" dirty="0">
                <a:latin typeface="Trebuchet MS"/>
                <a:cs typeface="Trebuchet MS"/>
              </a:rPr>
              <a:t>-</a:t>
            </a:r>
            <a:r>
              <a:rPr sz="1200" dirty="0">
                <a:latin typeface="Trebuchet MS"/>
                <a:cs typeface="Trebuchet MS"/>
              </a:rPr>
              <a:t>	</a:t>
            </a:r>
            <a:r>
              <a:rPr sz="1200" b="1" spc="-50" dirty="0">
                <a:latin typeface="Trebuchet MS"/>
                <a:cs typeface="Trebuchet MS"/>
              </a:rPr>
              <a:t>After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30" dirty="0">
                <a:latin typeface="Trebuchet MS"/>
                <a:cs typeface="Trebuchet MS"/>
              </a:rPr>
              <a:t>Login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Click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on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Add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new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Project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then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Deploy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Manually</a:t>
            </a:r>
            <a:r>
              <a:rPr sz="1200" b="1" spc="19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then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you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will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see </a:t>
            </a:r>
            <a:r>
              <a:rPr sz="1200" b="1" spc="-40" dirty="0">
                <a:latin typeface="Trebuchet MS"/>
                <a:cs typeface="Trebuchet MS"/>
              </a:rPr>
              <a:t>the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window</a:t>
            </a:r>
            <a:r>
              <a:rPr sz="1200" b="1" spc="-110" dirty="0">
                <a:latin typeface="Trebuchet MS"/>
                <a:cs typeface="Trebuchet MS"/>
              </a:rPr>
              <a:t> </a:t>
            </a:r>
            <a:r>
              <a:rPr sz="1200" b="1" spc="60" dirty="0">
                <a:latin typeface="Trebuchet MS"/>
                <a:cs typeface="Trebuchet MS"/>
              </a:rPr>
              <a:t>as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below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9483" y="974742"/>
            <a:ext cx="4857459" cy="46614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3973194"/>
            <a:ext cx="570928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100"/>
              </a:spcBef>
            </a:pPr>
            <a:r>
              <a:rPr sz="1200" b="1" spc="-30" dirty="0">
                <a:latin typeface="Trebuchet MS"/>
                <a:cs typeface="Trebuchet MS"/>
              </a:rPr>
              <a:t>It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being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successful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-45" dirty="0">
                <a:latin typeface="Trebuchet MS"/>
                <a:cs typeface="Trebuchet MS"/>
              </a:rPr>
              <a:t>you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will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see</a:t>
            </a:r>
            <a:r>
              <a:rPr sz="1200" b="1" spc="-7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the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below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will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all</a:t>
            </a:r>
            <a:r>
              <a:rPr sz="1200" b="1" spc="-7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the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files</a:t>
            </a:r>
            <a:r>
              <a:rPr sz="1200" b="1" spc="-7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making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spc="-45" dirty="0">
                <a:latin typeface="Trebuchet MS"/>
                <a:cs typeface="Trebuchet MS"/>
              </a:rPr>
              <a:t>you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spc="-45" dirty="0">
                <a:latin typeface="Trebuchet MS"/>
                <a:cs typeface="Trebuchet MS"/>
              </a:rPr>
              <a:t>project</a:t>
            </a:r>
            <a:r>
              <a:rPr sz="1200" b="1" spc="-70" dirty="0">
                <a:latin typeface="Trebuchet MS"/>
                <a:cs typeface="Trebuchet MS"/>
              </a:rPr>
              <a:t> </a:t>
            </a:r>
            <a:r>
              <a:rPr sz="1200" b="1" spc="-30" dirty="0">
                <a:latin typeface="Trebuchet MS"/>
                <a:cs typeface="Trebuchet MS"/>
              </a:rPr>
              <a:t>at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the </a:t>
            </a:r>
            <a:r>
              <a:rPr sz="1200" b="1" spc="-20" dirty="0">
                <a:latin typeface="Trebuchet MS"/>
                <a:cs typeface="Trebuchet MS"/>
              </a:rPr>
              <a:t>end.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943600" cy="29806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558665"/>
            <a:ext cx="5943600" cy="25984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7288200"/>
            <a:ext cx="5943600" cy="16490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860806"/>
            <a:ext cx="5512435" cy="67183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50"/>
              </a:spcBef>
              <a:buChar char="-"/>
              <a:tabLst>
                <a:tab pos="240665" algn="l"/>
              </a:tabLst>
            </a:pPr>
            <a:r>
              <a:rPr sz="1200" dirty="0">
                <a:latin typeface="Trebuchet MS"/>
                <a:cs typeface="Trebuchet MS"/>
              </a:rPr>
              <a:t>Click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on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tabular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-</a:t>
            </a:r>
            <a:r>
              <a:rPr sz="1200" spc="-45" dirty="0">
                <a:latin typeface="Trebuchet MS"/>
                <a:cs typeface="Trebuchet MS"/>
              </a:rPr>
              <a:t>-</a:t>
            </a:r>
            <a:r>
              <a:rPr sz="1200" spc="-40" dirty="0">
                <a:latin typeface="Trebuchet MS"/>
                <a:cs typeface="Trebuchet MS"/>
              </a:rPr>
              <a:t>-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That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will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be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name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of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your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website</a:t>
            </a:r>
            <a:endParaRPr sz="1200">
              <a:latin typeface="Trebuchet MS"/>
              <a:cs typeface="Trebuchet MS"/>
            </a:endParaRPr>
          </a:p>
          <a:p>
            <a:pPr marL="240665" marR="5080" indent="-228600">
              <a:lnSpc>
                <a:spcPts val="1700"/>
              </a:lnSpc>
              <a:spcBef>
                <a:spcPts val="90"/>
              </a:spcBef>
              <a:buChar char="-"/>
              <a:tabLst>
                <a:tab pos="240665" algn="l"/>
              </a:tabLst>
            </a:pPr>
            <a:r>
              <a:rPr sz="1200" spc="-10" dirty="0">
                <a:latin typeface="Trebuchet MS"/>
                <a:cs typeface="Trebuchet MS"/>
              </a:rPr>
              <a:t>Or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click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on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Project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configuration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to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rename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it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to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your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own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name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e.g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Letsee</a:t>
            </a:r>
            <a:r>
              <a:rPr sz="1200" spc="170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name </a:t>
            </a:r>
            <a:r>
              <a:rPr sz="1200" b="1" spc="-10" dirty="0">
                <a:latin typeface="Trebuchet MS"/>
                <a:cs typeface="Trebuchet MS"/>
              </a:rPr>
              <a:t>below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604" y="3605910"/>
            <a:ext cx="7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rebuchet MS"/>
                <a:cs typeface="Trebuchet MS"/>
              </a:rPr>
              <a:t>-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6951344"/>
            <a:ext cx="77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rebuchet MS"/>
                <a:cs typeface="Trebuchet MS"/>
              </a:rPr>
              <a:t>-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860030"/>
            <a:ext cx="2981325" cy="842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4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http://localhost/Ticket%20Hub/Register.html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u="sng" spc="-1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3"/>
              </a:rPr>
              <a:t>Document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71600" y="1560830"/>
            <a:ext cx="5943600" cy="5551170"/>
            <a:chOff x="1371600" y="1560830"/>
            <a:chExt cx="5943600" cy="55511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600" y="1560830"/>
              <a:ext cx="5943600" cy="22040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1600" y="3800856"/>
              <a:ext cx="5943600" cy="3310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7D866-1614-2B3F-DC41-7AA28ED9B016}"/>
              </a:ext>
            </a:extLst>
          </p:cNvPr>
          <p:cNvSpPr txBox="1"/>
          <p:nvPr/>
        </p:nvSpPr>
        <p:spPr>
          <a:xfrm>
            <a:off x="2438400" y="35814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THANK YOU …</a:t>
            </a:r>
          </a:p>
        </p:txBody>
      </p:sp>
    </p:spTree>
    <p:extLst>
      <p:ext uri="{BB962C8B-B14F-4D97-AF65-F5344CB8AC3E}">
        <p14:creationId xmlns:p14="http://schemas.microsoft.com/office/powerpoint/2010/main" val="879010745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D9B7C916-0519-4686-AB00-B3302CEC2057}" vid="{BF721184-D505-4F5B-9D2B-130140E18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And White Minimal Architecture Portfolio Presentation - Copy.pptx" id="{E7189464-4B6D-4123-B95F-856A59246368}" vid="{830C6F9D-FBDE-415F-962A-E0DCA82DB304}"/>
    </a:ext>
  </a:extLst>
</a:theme>
</file>

<file path=ppt/theme/theme3.xml><?xml version="1.0" encoding="utf-8"?>
<a:theme xmlns:a="http://schemas.openxmlformats.org/drawingml/2006/main" name="Bla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" id="{63DD93CB-7E06-456F-A5AC-A42157E95F28}" vid="{C07E3421-4D3C-4C7B-BE9E-E51CD42518EC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And White Minimal Architecture Portfolio Presentation.pptx" id="{1F47E27E-E3BF-41F2-99F8-B6BB7B609C83}" vid="{4641D403-5F40-4F1E-9D1F-A94773A2BA83}"/>
    </a:ext>
  </a:extLst>
</a:theme>
</file>

<file path=ppt/theme/theme5.xml><?xml version="1.0" encoding="utf-8"?>
<a:theme xmlns:a="http://schemas.openxmlformats.org/drawingml/2006/main" name="ctu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tu" id="{4A1E1434-953E-46D2-892F-53EF859E3775}" vid="{1A6EEC4A-A9E0-4AF1-88F5-3F5F200FB5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8</TotalTime>
  <Words>202</Words>
  <Application>Microsoft Office PowerPoint</Application>
  <PresentationFormat>Custom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Segoe UI</vt:lpstr>
      <vt:lpstr>Trebuchet MS</vt:lpstr>
      <vt:lpstr>template</vt:lpstr>
      <vt:lpstr>Office Theme</vt:lpstr>
      <vt:lpstr>Black</vt:lpstr>
      <vt:lpstr>1_Office Theme</vt:lpstr>
      <vt:lpstr>ctu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Eliphas Phalakatshela</dc:creator>
  <cp:lastModifiedBy>Eliphas Phalakatshela</cp:lastModifiedBy>
  <cp:revision>1</cp:revision>
  <dcterms:created xsi:type="dcterms:W3CDTF">2025-05-27T09:28:00Z</dcterms:created>
  <dcterms:modified xsi:type="dcterms:W3CDTF">2025-05-27T09:36:47Z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2025-05-27T00:00:00Z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2025-05-27T00:00:00Z</vt:filetime>
  </property>
  <property fmtid="{D5CDD505-2E9C-101B-9397-08002B2CF9AE}" pid="5" name="Producer">
    <vt:lpwstr>Microsoft® Word for Microsoft 365</vt:lpwstr>
  </property>
</Properties>
</file>